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13" r:id="rId4"/>
    <p:sldId id="315" r:id="rId5"/>
    <p:sldId id="316" r:id="rId6"/>
    <p:sldId id="318" r:id="rId7"/>
    <p:sldId id="317" r:id="rId8"/>
    <p:sldId id="319" r:id="rId9"/>
    <p:sldId id="320" r:id="rId10"/>
    <p:sldId id="321" r:id="rId11"/>
    <p:sldId id="327" r:id="rId12"/>
    <p:sldId id="325" r:id="rId13"/>
    <p:sldId id="326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CC00"/>
    <a:srgbClr val="000099"/>
    <a:srgbClr val="0000FF"/>
    <a:srgbClr val="800080"/>
    <a:srgbClr val="3333FF"/>
    <a:srgbClr val="0033CC"/>
    <a:srgbClr val="0099CC"/>
    <a:srgbClr val="0099FF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96192" autoAdjust="0"/>
  </p:normalViewPr>
  <p:slideViewPr>
    <p:cSldViewPr snapToGrid="0">
      <p:cViewPr>
        <p:scale>
          <a:sx n="100" d="100"/>
          <a:sy n="100" d="100"/>
        </p:scale>
        <p:origin x="-43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2124D49E-1A1A-40BD-92B6-402D8CDEC6C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1401630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AAA171AB-6560-4BFE-AB33-27A74C93F18A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919609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304800" y="2578100"/>
            <a:ext cx="6858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7975" y="2065338"/>
            <a:ext cx="7046913" cy="5016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2578100"/>
            <a:ext cx="7021513" cy="1773238"/>
          </a:xfrm>
        </p:spPr>
        <p:txBody>
          <a:bodyPr/>
          <a:lstStyle>
            <a:lvl1pPr marL="0" indent="0">
              <a:buFontTx/>
              <a:buNone/>
              <a:defRPr sz="2200" b="1">
                <a:solidFill>
                  <a:srgbClr val="000099"/>
                </a:solidFill>
                <a:latin typeface="Century Gothic" pitchFamily="34" charset="0"/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416675" y="0"/>
            <a:ext cx="1985963" cy="6546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5807075" cy="6546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02413" y="1600200"/>
            <a:ext cx="2084387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6075" y="1600200"/>
            <a:ext cx="6103938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3895725" cy="555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05325" y="990600"/>
            <a:ext cx="3897313" cy="5556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6453188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946150"/>
            <a:ext cx="6381750" cy="9525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7945438" cy="555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6075" y="4467225"/>
            <a:ext cx="822960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59399" name="Line 7"/>
          <p:cNvSpPr>
            <a:spLocks noChangeShapeType="1"/>
          </p:cNvSpPr>
          <p:nvPr/>
        </p:nvSpPr>
        <p:spPr bwMode="auto">
          <a:xfrm>
            <a:off x="381000" y="5029200"/>
            <a:ext cx="19812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www.aduana.cl/aduana/site/edic/base/port/tramites_linea.html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hyperlink" Target="http://www.aduana.cl/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hyperlink" Target="http://www.aduana.cl/" TargetMode="Externa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CL" sz="3000" dirty="0" smtClean="0"/>
              <a:t>MANIFIESTO ELECTRÓNICO MARÍTIMO</a:t>
            </a:r>
            <a:endParaRPr lang="es-ES" sz="3000" dirty="0" smtClean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0518" y="2737588"/>
            <a:ext cx="7021513" cy="1143295"/>
          </a:xfrm>
        </p:spPr>
        <p:txBody>
          <a:bodyPr/>
          <a:lstStyle/>
          <a:p>
            <a:pPr eaLnBrk="1" hangingPunct="1"/>
            <a:r>
              <a:rPr lang="es-CL" dirty="0" smtClean="0"/>
              <a:t>Presentación FF</a:t>
            </a:r>
            <a:endParaRPr lang="es-ES" dirty="0" smtClean="0"/>
          </a:p>
        </p:txBody>
      </p:sp>
      <p:sp>
        <p:nvSpPr>
          <p:cNvPr id="27651" name="3 CuadroTexto"/>
          <p:cNvSpPr txBox="1">
            <a:spLocks noChangeArrowheads="1"/>
          </p:cNvSpPr>
          <p:nvPr/>
        </p:nvSpPr>
        <p:spPr bwMode="auto">
          <a:xfrm>
            <a:off x="1962150" y="6323013"/>
            <a:ext cx="27815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CL" sz="1400" b="1" dirty="0">
                <a:solidFill>
                  <a:srgbClr val="000099"/>
                </a:solidFill>
              </a:rPr>
              <a:t>Subdirección Informática</a:t>
            </a:r>
            <a:endParaRPr lang="en-US" sz="1400" b="1" dirty="0">
              <a:solidFill>
                <a:srgbClr val="000099"/>
              </a:solidFill>
            </a:endParaRPr>
          </a:p>
          <a:p>
            <a:r>
              <a:rPr lang="es-CL" sz="1400" b="1" dirty="0" err="1" smtClean="0">
                <a:solidFill>
                  <a:srgbClr val="000099"/>
                </a:solidFill>
              </a:rPr>
              <a:t>Subdepto</a:t>
            </a:r>
            <a:r>
              <a:rPr lang="es-CL" sz="1400" b="1" dirty="0">
                <a:solidFill>
                  <a:srgbClr val="000099"/>
                </a:solidFill>
              </a:rPr>
              <a:t> </a:t>
            </a:r>
            <a:r>
              <a:rPr lang="es-CL" sz="1400" b="1" dirty="0" smtClean="0">
                <a:solidFill>
                  <a:srgbClr val="000099"/>
                </a:solidFill>
              </a:rPr>
              <a:t>Desarrollo Sistemas</a:t>
            </a:r>
            <a:endParaRPr lang="es-CL" sz="1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Ingreso Información Canje</a:t>
            </a:r>
            <a:endParaRPr lang="es-CL" sz="2000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80569"/>
            <a:ext cx="8448676" cy="589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151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WebServices disponibles</a:t>
            </a:r>
            <a:endParaRPr lang="es-CL" sz="2000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928688"/>
            <a:ext cx="7796951" cy="531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3053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Solicitud de Clave</a:t>
            </a:r>
            <a:endParaRPr lang="es-CL" sz="2000" dirty="0" smtClean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28601" y="482451"/>
            <a:ext cx="76485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030A0"/>
              </a:buClr>
              <a:buSzPct val="110000"/>
            </a:pPr>
            <a:r>
              <a:rPr lang="es-CL" sz="1500" b="1" dirty="0" smtClean="0">
                <a:solidFill>
                  <a:srgbClr val="002060"/>
                </a:solidFill>
              </a:rPr>
              <a:t>En </a:t>
            </a:r>
            <a:r>
              <a:rPr lang="es-CL" sz="1600" dirty="0">
                <a:hlinkClick r:id="rId2"/>
              </a:rPr>
              <a:t>http://www.aduana.cl/aduana/site/edic/base/port/tramites_linea.html</a:t>
            </a:r>
            <a:endParaRPr lang="es-CL" sz="1500" b="1" dirty="0" smtClean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047749"/>
            <a:ext cx="7829549" cy="531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9100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457200" y="-1"/>
            <a:ext cx="6453188" cy="701749"/>
          </a:xfrm>
        </p:spPr>
        <p:txBody>
          <a:bodyPr/>
          <a:lstStyle/>
          <a:p>
            <a:pPr eaLnBrk="1" hangingPunct="1"/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Manifiesto Electrónico Marítimo</a:t>
            </a:r>
          </a:p>
        </p:txBody>
      </p:sp>
      <p:sp>
        <p:nvSpPr>
          <p:cNvPr id="28675" name="3 CuadroTexto"/>
          <p:cNvSpPr txBox="1">
            <a:spLocks noChangeArrowheads="1"/>
          </p:cNvSpPr>
          <p:nvPr/>
        </p:nvSpPr>
        <p:spPr bwMode="auto">
          <a:xfrm>
            <a:off x="179314" y="992188"/>
            <a:ext cx="31380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L" sz="18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TEMAS PROPUESTOS</a:t>
            </a:r>
            <a:endParaRPr lang="es-CL" sz="18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79313" y="1573619"/>
            <a:ext cx="749739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Clr>
                <a:srgbClr val="7030A0"/>
              </a:buClr>
              <a:buSzPct val="110000"/>
            </a:pPr>
            <a:r>
              <a:rPr lang="es-CL" sz="1600" b="1" dirty="0" smtClean="0">
                <a:solidFill>
                  <a:srgbClr val="002060"/>
                </a:solidFill>
              </a:rPr>
              <a:t>Mostrar la información disponible de Manifiesto Marítimo donde existen:</a:t>
            </a:r>
            <a:endParaRPr lang="es-CL" sz="1600" b="1" dirty="0" smtClean="0">
              <a:solidFill>
                <a:srgbClr val="002060"/>
              </a:solidFill>
              <a:sym typeface="Wingdings" pitchFamily="2" charset="2"/>
            </a:endParaRPr>
          </a:p>
          <a:p>
            <a:pPr lvl="1" algn="just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Manuales</a:t>
            </a:r>
          </a:p>
          <a:p>
            <a:pPr lvl="1" algn="just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Acceso a página de Consultas Web Manifiestos y BL’s </a:t>
            </a:r>
          </a:p>
          <a:p>
            <a:pPr lvl="1" algn="just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Opción de Ingreso de la Información Canje</a:t>
            </a:r>
          </a:p>
          <a:p>
            <a:pPr lvl="1" algn="just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Consulta de WebServices disponibles</a:t>
            </a:r>
          </a:p>
          <a:p>
            <a:pPr lvl="1" algn="just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sz="1600" b="1" dirty="0" smtClean="0">
                <a:solidFill>
                  <a:srgbClr val="002060"/>
                </a:solidFill>
              </a:rPr>
              <a:t>Procedimiento de Solicitud de Clave</a:t>
            </a:r>
          </a:p>
          <a:p>
            <a:pPr algn="just"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endParaRPr lang="es-CL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76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6453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Información </a:t>
            </a:r>
            <a:r>
              <a:rPr lang="es-CL" sz="2000" dirty="0">
                <a:solidFill>
                  <a:srgbClr val="002060"/>
                </a:solidFill>
              </a:rPr>
              <a:t>Disponible de </a:t>
            </a:r>
            <a:r>
              <a:rPr lang="es-CL" sz="2000" dirty="0">
                <a:solidFill>
                  <a:srgbClr val="002060"/>
                </a:solidFill>
                <a:sym typeface="Wingdings" pitchFamily="2" charset="2"/>
              </a:rPr>
              <a:t>Manifiesto </a:t>
            </a:r>
            <a:r>
              <a:rPr lang="es-CL" sz="2000" dirty="0" smtClean="0">
                <a:solidFill>
                  <a:srgbClr val="002060"/>
                </a:solidFill>
                <a:sym typeface="Wingdings" pitchFamily="2" charset="2"/>
              </a:rPr>
              <a:t>Marítimo</a:t>
            </a:r>
            <a:endParaRPr lang="es-CL" sz="20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357937" y="6363310"/>
            <a:ext cx="1644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http://www.aduana.cl/</a:t>
            </a:r>
            <a:endParaRPr lang="es-E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38" y="953565"/>
            <a:ext cx="2201175" cy="42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85" y="1138616"/>
            <a:ext cx="1828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10" y="1677286"/>
            <a:ext cx="39147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885" y="1654293"/>
            <a:ext cx="24955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9" y="2750686"/>
            <a:ext cx="27908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2" y="2750686"/>
            <a:ext cx="10858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49" y="4073753"/>
            <a:ext cx="328612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8114" y="417200"/>
            <a:ext cx="78137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7030A0"/>
              </a:buClr>
              <a:buSzPct val="110000"/>
              <a:buFont typeface="Wingdings" pitchFamily="2" charset="2"/>
              <a:buChar char="§"/>
            </a:pPr>
            <a:r>
              <a:rPr lang="es-CL" b="1" dirty="0" smtClean="0">
                <a:solidFill>
                  <a:srgbClr val="002060"/>
                </a:solidFill>
              </a:rPr>
              <a:t>En sitio web de Aduanas, sección Tramitaciones en Línea </a:t>
            </a:r>
            <a:r>
              <a:rPr lang="es-CL" b="1" dirty="0" smtClean="0">
                <a:solidFill>
                  <a:srgbClr val="002060"/>
                </a:solidFill>
                <a:sym typeface="Wingdings" pitchFamily="2" charset="2"/>
              </a:rPr>
              <a:t>Manifiesto Marítimo se encuentra la información disponible</a:t>
            </a:r>
            <a:r>
              <a:rPr lang="es-CL" b="1" dirty="0" smtClean="0">
                <a:solidFill>
                  <a:srgbClr val="002060"/>
                </a:solidFill>
              </a:rPr>
              <a:t>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4043364"/>
            <a:ext cx="1600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914" y="4200527"/>
            <a:ext cx="14573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174" y="4371977"/>
            <a:ext cx="126682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2" y="4543427"/>
            <a:ext cx="800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2" y="4699455"/>
            <a:ext cx="104775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2" y="4851855"/>
            <a:ext cx="11334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2" y="5023305"/>
            <a:ext cx="1933575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12" y="5194755"/>
            <a:ext cx="1857375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091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6453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>
                <a:solidFill>
                  <a:srgbClr val="002060"/>
                </a:solidFill>
              </a:rPr>
              <a:t>Información Disponible de </a:t>
            </a:r>
            <a:r>
              <a:rPr lang="es-CL" sz="2000" dirty="0">
                <a:solidFill>
                  <a:srgbClr val="002060"/>
                </a:solidFill>
                <a:sym typeface="Wingdings" pitchFamily="2" charset="2"/>
              </a:rPr>
              <a:t>Manifiesto Marítimo</a:t>
            </a:r>
            <a:endParaRPr lang="es-CL" sz="2000" dirty="0" smtClean="0"/>
          </a:p>
        </p:txBody>
      </p:sp>
      <p:sp>
        <p:nvSpPr>
          <p:cNvPr id="3" name="2 Rectángulo"/>
          <p:cNvSpPr/>
          <p:nvPr/>
        </p:nvSpPr>
        <p:spPr>
          <a:xfrm>
            <a:off x="357937" y="6363310"/>
            <a:ext cx="16445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>
                <a:hlinkClick r:id="rId2"/>
              </a:rPr>
              <a:t>http://www.aduana.cl/</a:t>
            </a:r>
            <a:endParaRPr lang="es-ES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5792152"/>
            <a:ext cx="36385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1" y="6112193"/>
            <a:ext cx="244792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9" y="409573"/>
            <a:ext cx="4194122" cy="634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598169"/>
            <a:ext cx="15240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788662"/>
            <a:ext cx="180975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939159"/>
            <a:ext cx="1628775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1058221"/>
            <a:ext cx="226695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27" y="1229671"/>
            <a:ext cx="1131571" cy="142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027" y="1372553"/>
            <a:ext cx="13906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7" y="1529712"/>
            <a:ext cx="1695450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7" y="1653537"/>
            <a:ext cx="20955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3043236"/>
            <a:ext cx="14001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3228971"/>
            <a:ext cx="1257300" cy="14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7" y="3381371"/>
            <a:ext cx="17145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555" y="3552821"/>
            <a:ext cx="144780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977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6453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Consultas Web</a:t>
            </a:r>
            <a:endParaRPr lang="es-CL" sz="20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1176337"/>
            <a:ext cx="6696075" cy="480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571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6453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Consultas Web: Consulta Documentos</a:t>
            </a:r>
            <a:endParaRPr lang="es-CL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" y="4176940"/>
            <a:ext cx="7208520" cy="268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" y="352425"/>
            <a:ext cx="5905500" cy="3824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35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6453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Consultas Web: Consulta Manifiestos Marítimos</a:t>
            </a:r>
            <a:endParaRPr lang="es-CL" sz="2000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63" y="434340"/>
            <a:ext cx="805797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3442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42900" y="193436"/>
            <a:ext cx="6453188" cy="425689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Consultas Web: Consulta Manifiesto Marítimo por Arribo/Zarpe</a:t>
            </a:r>
            <a:endParaRPr lang="es-CL" sz="20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12" y="781049"/>
            <a:ext cx="6737517" cy="5857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77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1 Título"/>
          <p:cNvSpPr>
            <a:spLocks noGrp="1"/>
          </p:cNvSpPr>
          <p:nvPr>
            <p:ph type="title"/>
          </p:nvPr>
        </p:nvSpPr>
        <p:spPr>
          <a:xfrm>
            <a:off x="357937" y="60086"/>
            <a:ext cx="7119188" cy="258891"/>
          </a:xfrm>
        </p:spPr>
        <p:txBody>
          <a:bodyPr>
            <a:normAutofit fontScale="90000"/>
          </a:bodyPr>
          <a:lstStyle/>
          <a:p>
            <a:pPr marL="342900" indent="-342900" eaLnBrk="1" hangingPunct="1">
              <a:buFont typeface="Wingdings" pitchFamily="2" charset="2"/>
              <a:buChar char="§"/>
            </a:pPr>
            <a:r>
              <a:rPr lang="es-CL" sz="2000" dirty="0" smtClean="0">
                <a:solidFill>
                  <a:srgbClr val="002060"/>
                </a:solidFill>
              </a:rPr>
              <a:t>Consultas Web: Consultas de Bill of Landing por Manifiesto</a:t>
            </a:r>
            <a:endParaRPr lang="es-CL" sz="20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" y="523973"/>
            <a:ext cx="6995160" cy="615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778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3366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25218</TotalTime>
  <Words>128</Words>
  <Application>Microsoft Office PowerPoint</Application>
  <PresentationFormat>Presentación en pantalla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4" baseType="lpstr">
      <vt:lpstr>Diseño predeterminado</vt:lpstr>
      <vt:lpstr>Diseño personalizado</vt:lpstr>
      <vt:lpstr>MANIFIESTO ELECTRÓNICO MARÍTIMO</vt:lpstr>
      <vt:lpstr> Manifiesto Electrónico Marítimo</vt:lpstr>
      <vt:lpstr>Información Disponible de Manifiesto Marítimo</vt:lpstr>
      <vt:lpstr>Información Disponible de Manifiesto Marítimo</vt:lpstr>
      <vt:lpstr>Consultas Web</vt:lpstr>
      <vt:lpstr>Consultas Web: Consulta Documentos</vt:lpstr>
      <vt:lpstr>Consultas Web: Consulta Manifiestos Marítimos</vt:lpstr>
      <vt:lpstr>Consultas Web: Consulta Manifiesto Marítimo por Arribo/Zarpe</vt:lpstr>
      <vt:lpstr>Consultas Web: Consultas de Bill of Landing por Manifiesto</vt:lpstr>
      <vt:lpstr>Ingreso Información Canje</vt:lpstr>
      <vt:lpstr>WebServices disponibles</vt:lpstr>
      <vt:lpstr>Solicitud de Clave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Subdirección de Informática</dc:title>
  <dc:creator>DNA</dc:creator>
  <cp:lastModifiedBy>DNA</cp:lastModifiedBy>
  <cp:revision>1051</cp:revision>
  <dcterms:created xsi:type="dcterms:W3CDTF">2010-05-08T13:05:27Z</dcterms:created>
  <dcterms:modified xsi:type="dcterms:W3CDTF">2013-11-07T12:34:21Z</dcterms:modified>
</cp:coreProperties>
</file>